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9"/>
  </p:notesMasterIdLst>
  <p:sldIdLst>
    <p:sldId id="256" r:id="rId3"/>
    <p:sldId id="258" r:id="rId4"/>
    <p:sldId id="259" r:id="rId5"/>
    <p:sldId id="262" r:id="rId6"/>
    <p:sldId id="265" r:id="rId7"/>
    <p:sldId id="266" r:id="rId8"/>
    <p:sldId id="269" r:id="rId9"/>
    <p:sldId id="270" r:id="rId10"/>
    <p:sldId id="286" r:id="rId11"/>
    <p:sldId id="271" r:id="rId12"/>
    <p:sldId id="277" r:id="rId13"/>
    <p:sldId id="280" r:id="rId14"/>
    <p:sldId id="281" r:id="rId15"/>
    <p:sldId id="282" r:id="rId16"/>
    <p:sldId id="284" r:id="rId17"/>
    <p:sldId id="285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8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2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737956" y="2026235"/>
            <a:ext cx="914911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目前主要有两张表，一张为用户表，一张为文件表，用户管理主要针对用户信息表，文件服务主要文件信息表，文件表表中存储了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username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，避免了表的连接查询。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37956" y="1443998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数据库表的设计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666576" y="4788831"/>
            <a:ext cx="929187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主要使用了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springboot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mybatis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，文件上传与下载在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层调用加密检索模块进行操作，目前后端的用户管理模块已经开发完毕。区块链存储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37955" y="416752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后端框架搭建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737956" y="3511161"/>
            <a:ext cx="630101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对于用户的登录，注册，找回密码等功能，接口设计已经完成。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37956" y="2854555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用户接口设计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下阶段工作安排</a:t>
            </a:r>
          </a:p>
        </p:txBody>
      </p:sp>
      <p:sp>
        <p:nvSpPr>
          <p:cNvPr id="16" name="矩形 15"/>
          <p:cNvSpPr/>
          <p:nvPr/>
        </p:nvSpPr>
        <p:spPr>
          <a:xfrm>
            <a:off x="322289" y="132080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风险预测及对策分析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9EBCF7A-040B-9C48-8FB8-9122285C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578"/>
            <a:ext cx="12192000" cy="41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933718" cy="825190"/>
          </a:xfrm>
        </p:spPr>
        <p:txBody>
          <a:bodyPr/>
          <a:lstStyle/>
          <a:p>
            <a:r>
              <a:rPr kumimoji="1" lang="zh-CN" altLang="en-US" dirty="0"/>
              <a:t>风险预测及对策分析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风险预测及对策分析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581042" y="1379679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ABE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属性加密可能带来的需求变更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4D5CA3-5EB8-6A42-A6DB-BF9BFAAB7040}"/>
              </a:ext>
            </a:extLst>
          </p:cNvPr>
          <p:cNvSpPr txBox="1"/>
          <p:nvPr/>
        </p:nvSpPr>
        <p:spPr>
          <a:xfrm>
            <a:off x="581042" y="195420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该研究模拟实现的物理依托方式未定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35934-CD01-2B48-A225-028E98B56FE2}"/>
              </a:ext>
            </a:extLst>
          </p:cNvPr>
          <p:cNvSpPr txBox="1"/>
          <p:nvPr/>
        </p:nvSpPr>
        <p:spPr>
          <a:xfrm>
            <a:off x="581042" y="2528721"/>
            <a:ext cx="47624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区块链版本的选取和搭建带来的工期滞延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0055DD-6015-684F-BB3E-B56DEA83A3BA}"/>
              </a:ext>
            </a:extLst>
          </p:cNvPr>
          <p:cNvSpPr txBox="1"/>
          <p:nvPr/>
        </p:nvSpPr>
        <p:spPr>
          <a:xfrm>
            <a:off x="581041" y="3103242"/>
            <a:ext cx="534827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智能合约的关键字检索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内容检索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文件检索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97B80BD-FBE5-0E4F-A61F-1A4917A1CB89}"/>
              </a:ext>
            </a:extLst>
          </p:cNvPr>
          <p:cNvSpPr txBox="1"/>
          <p:nvPr/>
        </p:nvSpPr>
        <p:spPr>
          <a:xfrm>
            <a:off x="4486275" y="1435973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实现属性加密功能情况下，减少用户属性，减少优化类需求带来的成本增加</a:t>
            </a: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02B987B6-C121-9E41-B5EC-8E0A0751F894}"/>
              </a:ext>
            </a:extLst>
          </p:cNvPr>
          <p:cNvSpPr txBox="1"/>
          <p:nvPr/>
        </p:nvSpPr>
        <p:spPr>
          <a:xfrm>
            <a:off x="4695825" y="2024541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物理机、虚拟机、虚拟化容器</a:t>
            </a: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9480524B-39DC-6642-9428-E2DB2C7D4956}"/>
              </a:ext>
            </a:extLst>
          </p:cNvPr>
          <p:cNvSpPr txBox="1"/>
          <p:nvPr/>
        </p:nvSpPr>
        <p:spPr>
          <a:xfrm>
            <a:off x="5172075" y="2581032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考虑服务模块语言与区块链版本带来的对接成本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AA51D95-0414-C44A-AD04-8367E6B68473}"/>
              </a:ext>
            </a:extLst>
          </p:cNvPr>
          <p:cNvSpPr txBox="1"/>
          <p:nvPr/>
        </p:nvSpPr>
        <p:spPr>
          <a:xfrm>
            <a:off x="5453063" y="3161218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与指导教师进一步讨论明确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主要进行用户得注册，登录，找回密码，检索等功能。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用户管理（用户接口）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文件的上传与下载功能（与中转服务器的交互）。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文件服务（用户接口）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对文件进行加密，并将文件写入到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中，建立索引。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加密检索（内部接口）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D0ABF4-153D-4659-8C2D-72F1EA0387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025" y="1531672"/>
            <a:ext cx="6579235" cy="44614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484D73-3B84-42BA-9C39-717283B495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2810" y="1457325"/>
            <a:ext cx="27457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515</Words>
  <Application>Microsoft Macintosh PowerPoint</Application>
  <PresentationFormat>宽屏</PresentationFormat>
  <Paragraphs>76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126</cp:revision>
  <dcterms:created xsi:type="dcterms:W3CDTF">2015-08-18T02:51:41Z</dcterms:created>
  <dcterms:modified xsi:type="dcterms:W3CDTF">2019-09-02T02:27:05Z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